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573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23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7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6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68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72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8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92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90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5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88FD-9C42-4840-B658-B4B6E10F405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0C6C-93ED-4717-9C50-266C9F5AAF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0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tima.study/information-technology/vstup-do-kiberbezpeky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368" y="173736"/>
            <a:ext cx="8878824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У сучасному цифровому світі, де практично всі аспекти життя пов'язані з інтернетом, </a:t>
            </a:r>
            <a:r>
              <a:rPr 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кібербезпека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не просто важлива, а невіддільна частина нашої реальності. Вона подібна до невидимого захисного щита, що забезпечує безперебійну роботу сервісів: від електронної пошти й соціальних мереж до фінансових і медичних систем. </a:t>
            </a:r>
            <a:r>
              <a:rPr 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Кібербезпека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 — це ключовий елемент, який захищає 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 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 різноманітних загроз, прихованих у мережі.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0001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16922"/>
            <a:ext cx="10284271" cy="6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obal Cyber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349249"/>
            <a:ext cx="10512426" cy="57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8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995" y="2951726"/>
            <a:ext cx="78293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Пам</a:t>
            </a:r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’</a:t>
            </a:r>
            <a:r>
              <a:rPr lang="uk-UA" sz="4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ятайте</a:t>
            </a:r>
            <a:r>
              <a:rPr lang="uk-UA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</a:p>
          <a:p>
            <a:pPr algn="ctr"/>
            <a:r>
              <a:rPr lang="uk-UA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Небезпека </a:t>
            </a:r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чатує </a:t>
            </a:r>
            <a:r>
              <a:rPr lang="uk-UA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поруч!</a:t>
            </a:r>
            <a:endParaRPr lang="uk-UA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20" y="222504"/>
            <a:ext cx="2886456" cy="28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8" y="210313"/>
            <a:ext cx="11646072" cy="64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51" y="86020"/>
            <a:ext cx="9493507" cy="65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" y="309057"/>
            <a:ext cx="1197864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діти спілкуються зі злочинцями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uk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“ілюзії спальні”</a:t>
            </a: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ми фізично у безпеці, то виникає ілюзія, ніби з нами нічого не може трапитись в інтернеті в цей час. Але, на жаль, це є хибною думкою.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 віку</a:t>
            </a: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діти та підлітки впевнені, що через їхній вік їм нічого не страшно і ніхто не може їх скривдити, бо вони є неповнолітніми. Але ми помічаємо, що злочинці в інтернеті саме за ними й “полюють”, а також запевняють дітей, що вони не будуть нести відповідальність за злочинні дії, оскільки є дітьми. Важливо зазначити, що допомога окупантам є злочином і карається позбавленням волі на строк до 15 років. </a:t>
            </a:r>
            <a:endParaRPr lang="uk-UA" dirty="0" smtClean="0">
              <a:solidFill>
                <a:srgbClr val="2909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Доволі часто діти та підлітки досліджують щось нове в інтернеті саме через цікавість. Так само відбувається і зі спілкуванням з незнайомцями: оскільки це викликає багато передчуття та невідомості – а що людина хоче від мене, а що буде, якщо я відповім певним чином.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Пропозиції, які викликають інтерес</a:t>
            </a: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 можуть пропонувати зробити щось за винагороду: гроші, дорогі подарунки, таємний секрет, який дозволить дитині стати популярною, додаткові можливості в онлайн-іграх тощо. А також надають відчуття особливості та секретності таким завданням: що це є таємно та надважливо, й ніхто, окрім цієї дитини, не може допомогти в цьому.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290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діти та підлітки сприймають те, що відбувається з ними, особливо в інтернеті, як певну гру, де можна обрати, як себе поводити з тою чи іншою людиною, де можна використовувати неправдиву інформацію про себе, щоб здаватись дорослішим чи кращим у чомусь. А якщо людина тебе не знає в житті, то це додає ще більше азарту – сформувати певний образ себе.</a:t>
            </a:r>
            <a:endParaRPr lang="uk-UA" b="0" i="0" dirty="0">
              <a:solidFill>
                <a:srgbClr val="2909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272" y="535031"/>
            <a:ext cx="10686288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!!!Поліція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</a:rPr>
              <a:t>Сумщини застерігає батьків: спецслужби країни-агресора вербують українських підлітків для використання у протиправних 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діях!!!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маніпуляції, психологічний тиск або грошову винагороду,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намагається залучити дітей до виконання диверсійних завдань.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пам'ятати: при такій спробі «підзаробити», як діти, так і їх батьки будуть притягнуті до відповідальності.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Долучаючись до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 або чатів, неповнолітні отримують пропозиції «легкого заробітку». Зокрема, їм пропонують виконати певні, на перший погляд, прості завдання – намалювати графіті або наклеїти листівку провокативного характеру або з елементами дискредитації ЗСУ у людному місці. Бувають й складніші – спалити трансформаторне обладнання чи автомобіль військового. Усі ці завдання незаконні, і за це доведеться нести суворе покарання.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 батькам: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інформуйте про небезпеку вербування та наслідки скоєння злочинів своїх дітей;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слідкуйте за онлайн-активністю дитини у мережі та колом інтернет-знайомств;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отриманні інформації про вербування – негайно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поліцію за номером 102.</a:t>
            </a:r>
          </a:p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 злочини можуть бути кваліфіковані відповідно до низки статей Кримінального кодексу України, за які передбачені суворі покарання — до довічного позбавлення волі.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згідно з ч. 3 ст. 111 ККУ, громадяни України, які на виконання злочинного завдання іноземної держави не вчинили ніяких дій, і добровільно повідомили органам державної влади України про свій зв’язок з ними або про отримане завдання, звільняються від кримінальної відповідальності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725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152881"/>
            <a:ext cx="10530188" cy="66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550276"/>
            <a:ext cx="10978244" cy="58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9" y="127538"/>
            <a:ext cx="9659698" cy="1390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9" y="1811897"/>
            <a:ext cx="9659698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88" y="214613"/>
            <a:ext cx="9402487" cy="3886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7" y="4454498"/>
            <a:ext cx="9402487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5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2024-11-05T12:51:53Z</dcterms:created>
  <dcterms:modified xsi:type="dcterms:W3CDTF">2024-11-05T12:55:30Z</dcterms:modified>
</cp:coreProperties>
</file>